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/>
          </a:bodyPr>
          <a:lstStyle/>
          <a:p>
            <a:r>
              <a:rPr lang="en-US" dirty="0"/>
              <a:t>HGB COLLEGE ENROLLMENT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>
            <a:normAutofit/>
          </a:bodyPr>
          <a:lstStyle/>
          <a:p>
            <a:r>
              <a:rPr lang="en-US" dirty="0"/>
              <a:t>STUDENT MANUAL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4. COMPLETE REGISTRATION FORM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581192" y="1979653"/>
            <a:ext cx="46152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you go through the different steps, you may observe that this form is updating.</a:t>
            </a:r>
          </a:p>
          <a:p>
            <a:endParaRPr lang="en-US" dirty="0"/>
          </a:p>
          <a:p>
            <a:r>
              <a:rPr lang="en-US" dirty="0"/>
              <a:t>After finishing the first three steps, you, now, have to finish the form to complete your profile. These data are required.</a:t>
            </a:r>
          </a:p>
          <a:p>
            <a:endParaRPr lang="en-US" dirty="0"/>
          </a:p>
          <a:p>
            <a:r>
              <a:rPr lang="en-US" dirty="0"/>
              <a:t>In situations where you have nothing to answer, just input “N/A”.</a:t>
            </a:r>
          </a:p>
          <a:p>
            <a:endParaRPr lang="en-US" dirty="0"/>
          </a:p>
          <a:p>
            <a:r>
              <a:rPr lang="en-US" dirty="0"/>
              <a:t>After which, you may now proceed to the final step.</a:t>
            </a:r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7591D-8587-3052-20E3-E2C430E5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6" t="24616" r="1539" b="18404"/>
          <a:stretch/>
        </p:blipFill>
        <p:spPr bwMode="auto">
          <a:xfrm>
            <a:off x="4612652" y="1890876"/>
            <a:ext cx="6115575" cy="395063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494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5. Click </a:t>
            </a:r>
            <a:r>
              <a:rPr lang="en-US" dirty="0" err="1"/>
              <a:t>REGISTer</a:t>
            </a:r>
            <a:r>
              <a:rPr lang="en-US" dirty="0"/>
              <a:t> now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581192" y="1979653"/>
            <a:ext cx="4615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final step is clicking the “Register Now” button.</a:t>
            </a:r>
          </a:p>
          <a:p>
            <a:endParaRPr lang="en-US" dirty="0"/>
          </a:p>
          <a:p>
            <a:r>
              <a:rPr lang="en-US" dirty="0"/>
              <a:t>Your account will be logged out upon submission of the form. You may log in anytime for the status of your enrolment.</a:t>
            </a:r>
          </a:p>
          <a:p>
            <a:r>
              <a:rPr lang="en-US" dirty="0"/>
              <a:t>Once enrollment is confirmed, you may view in this platform your grades, schedules and transactions.</a:t>
            </a:r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E8E46-0B36-2DF7-7909-35BAEC842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10" t="82587" r="1320" b="10328"/>
          <a:stretch/>
        </p:blipFill>
        <p:spPr bwMode="auto">
          <a:xfrm>
            <a:off x="6400800" y="2487967"/>
            <a:ext cx="3613212" cy="188206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71069-38AC-BA36-E3EB-0613D28D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331" y="3429000"/>
            <a:ext cx="528016" cy="7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Sign in?</a:t>
            </a:r>
            <a:endParaRPr lang="en-P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C6A3E-226C-3AC8-8156-BA3B6A38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6" b="4502"/>
          <a:stretch/>
        </p:blipFill>
        <p:spPr bwMode="auto">
          <a:xfrm>
            <a:off x="604865" y="1890875"/>
            <a:ext cx="7287383" cy="3494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Arrow: Left 21">
            <a:hlinkClick r:id="rId3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F38F7-6020-22D6-B510-CF62F4A6D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51" y="2412507"/>
            <a:ext cx="528016" cy="733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03A5D-F259-836C-70CF-3C4A411FF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61" y="4285221"/>
            <a:ext cx="528016" cy="733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9288F-6BF7-7DC1-6C30-0868B3E2BB7E}"/>
              </a:ext>
            </a:extLst>
          </p:cNvPr>
          <p:cNvSpPr txBox="1"/>
          <p:nvPr/>
        </p:nvSpPr>
        <p:spPr>
          <a:xfrm>
            <a:off x="8282867" y="3637978"/>
            <a:ext cx="349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sign in, you may click the “Login” button or click the “Sign in here!” link to prompt you to the Login Form.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9090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Sign in?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9288F-6BF7-7DC1-6C30-0868B3E2BB7E}"/>
              </a:ext>
            </a:extLst>
          </p:cNvPr>
          <p:cNvSpPr txBox="1"/>
          <p:nvPr/>
        </p:nvSpPr>
        <p:spPr>
          <a:xfrm>
            <a:off x="5459028" y="1991905"/>
            <a:ext cx="2557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click the “Login” button, the system will prompt you to this page. Select the “Student” button to show the Login Form. </a:t>
            </a: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BCF2E-80E2-DEE8-1238-3AC759AE8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56" b="4730"/>
          <a:stretch/>
        </p:blipFill>
        <p:spPr bwMode="auto">
          <a:xfrm>
            <a:off x="647330" y="1890876"/>
            <a:ext cx="4492767" cy="2148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38F7-6020-22D6-B510-CF62F4A6D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012990"/>
            <a:ext cx="528016" cy="733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4F6AD2-0B95-406C-2194-BD92C6921E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54" t="27578" b="20228"/>
          <a:stretch/>
        </p:blipFill>
        <p:spPr bwMode="auto">
          <a:xfrm>
            <a:off x="8185212" y="2247544"/>
            <a:ext cx="2910691" cy="358359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D1165-CA68-151B-4283-6A8AA0C0E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887" y="4718983"/>
            <a:ext cx="528016" cy="733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EEF226-932B-0660-1C70-96E33F647C18}"/>
              </a:ext>
            </a:extLst>
          </p:cNvPr>
          <p:cNvSpPr txBox="1"/>
          <p:nvPr/>
        </p:nvSpPr>
        <p:spPr>
          <a:xfrm>
            <a:off x="816746" y="4563122"/>
            <a:ext cx="688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sign in, the system will ask you for your username, and password.</a:t>
            </a:r>
          </a:p>
          <a:p>
            <a:endParaRPr lang="en-US" dirty="0"/>
          </a:p>
          <a:p>
            <a:r>
              <a:rPr lang="en-US" dirty="0"/>
              <a:t>For forgotten passwords and/or usernames, you may ask the registrar for assistance.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32253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student page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2001F-1581-8FA5-7D95-A98FDB3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8" b="4958"/>
          <a:stretch/>
        </p:blipFill>
        <p:spPr bwMode="auto">
          <a:xfrm>
            <a:off x="953462" y="1979653"/>
            <a:ext cx="10285076" cy="4598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637A3-1019-0BB8-10D9-6C1D7FA98C86}"/>
              </a:ext>
            </a:extLst>
          </p:cNvPr>
          <p:cNvSpPr txBox="1"/>
          <p:nvPr/>
        </p:nvSpPr>
        <p:spPr>
          <a:xfrm>
            <a:off x="4355977" y="3643367"/>
            <a:ext cx="348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Page allows students to view their Assessment Form, Grades, and Transaction History.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6339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form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2001F-1581-8FA5-7D95-A98FDB3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8" b="4958"/>
          <a:stretch/>
        </p:blipFill>
        <p:spPr bwMode="auto">
          <a:xfrm>
            <a:off x="581192" y="1979652"/>
            <a:ext cx="5289256" cy="3183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B69FC-E31F-6778-4799-AE051678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96" y="2956228"/>
            <a:ext cx="528016" cy="733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677C0-ED10-1171-4860-EBF33EE2DD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5" t="25761" b="16116"/>
          <a:stretch/>
        </p:blipFill>
        <p:spPr>
          <a:xfrm>
            <a:off x="4855464" y="1496774"/>
            <a:ext cx="6234847" cy="419100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C4A32-246D-7CD8-FF79-DBFCA1F90127}"/>
              </a:ext>
            </a:extLst>
          </p:cNvPr>
          <p:cNvSpPr txBox="1"/>
          <p:nvPr/>
        </p:nvSpPr>
        <p:spPr>
          <a:xfrm>
            <a:off x="581192" y="5431536"/>
            <a:ext cx="528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clicking the “Assessment Form” button, Students will be updated on their subjects, rooms and schedules,  and their school fees.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98739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2001F-1581-8FA5-7D95-A98FDB3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8" b="4958"/>
          <a:stretch/>
        </p:blipFill>
        <p:spPr bwMode="auto">
          <a:xfrm>
            <a:off x="581192" y="1979652"/>
            <a:ext cx="5289256" cy="3183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B69FC-E31F-6778-4799-AE051678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8" y="3204783"/>
            <a:ext cx="528016" cy="733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C4A32-246D-7CD8-FF79-DBFCA1F90127}"/>
              </a:ext>
            </a:extLst>
          </p:cNvPr>
          <p:cNvSpPr txBox="1"/>
          <p:nvPr/>
        </p:nvSpPr>
        <p:spPr>
          <a:xfrm>
            <a:off x="581192" y="5431536"/>
            <a:ext cx="528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clicking the “Grades” button, Students will be updated on their grades.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9AF9F-2141-13FC-0E0F-85F4FA53B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95" t="25983" r="15513" b="34359"/>
          <a:stretch/>
        </p:blipFill>
        <p:spPr bwMode="auto">
          <a:xfrm>
            <a:off x="5104141" y="1313894"/>
            <a:ext cx="5934059" cy="458296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416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 history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2001F-1581-8FA5-7D95-A98FDB3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8" b="4958"/>
          <a:stretch/>
        </p:blipFill>
        <p:spPr bwMode="auto">
          <a:xfrm>
            <a:off x="581192" y="1979652"/>
            <a:ext cx="5289256" cy="3183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B69FC-E31F-6778-4799-AE051678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854" y="3527249"/>
            <a:ext cx="528016" cy="733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C4A32-246D-7CD8-FF79-DBFCA1F90127}"/>
              </a:ext>
            </a:extLst>
          </p:cNvPr>
          <p:cNvSpPr txBox="1"/>
          <p:nvPr/>
        </p:nvSpPr>
        <p:spPr>
          <a:xfrm>
            <a:off x="581192" y="5431536"/>
            <a:ext cx="528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clicking the “Transaction History” button, Students will be updated on their payment transactions.</a:t>
            </a:r>
            <a:endParaRPr lang="en-P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26672-62CB-DA84-A821-60048FAD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54" t="28262" b="57379"/>
          <a:stretch/>
        </p:blipFill>
        <p:spPr bwMode="auto">
          <a:xfrm>
            <a:off x="5200853" y="2249623"/>
            <a:ext cx="5939235" cy="282316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887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password</a:t>
            </a:r>
            <a:endParaRPr lang="en-PH" dirty="0"/>
          </a:p>
        </p:txBody>
      </p:sp>
      <p:sp>
        <p:nvSpPr>
          <p:cNvPr id="22" name="Arrow: Left 21">
            <a:hlinkClick r:id="rId2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2001F-1581-8FA5-7D95-A98FDB3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8" b="4958"/>
          <a:stretch/>
        </p:blipFill>
        <p:spPr bwMode="auto">
          <a:xfrm>
            <a:off x="581192" y="1979652"/>
            <a:ext cx="5289256" cy="3183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B69FC-E31F-6778-4799-AE051678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86" y="2488562"/>
            <a:ext cx="528016" cy="733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C4A32-246D-7CD8-FF79-DBFCA1F90127}"/>
              </a:ext>
            </a:extLst>
          </p:cNvPr>
          <p:cNvSpPr txBox="1"/>
          <p:nvPr/>
        </p:nvSpPr>
        <p:spPr>
          <a:xfrm>
            <a:off x="581192" y="5348934"/>
            <a:ext cx="5289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clicking the “Update Password” button, Students will be allowed to change their passwords.</a:t>
            </a:r>
          </a:p>
          <a:p>
            <a:endParaRPr lang="en-US" dirty="0"/>
          </a:p>
          <a:p>
            <a:r>
              <a:rPr lang="en-US" dirty="0"/>
              <a:t>For forgotten passwords, ask the assistance of the registrar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92B52-6022-1C5B-B362-A7B21D7217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76" t="37835" r="9614" b="28889"/>
          <a:stretch/>
        </p:blipFill>
        <p:spPr bwMode="auto">
          <a:xfrm>
            <a:off x="5068136" y="1937912"/>
            <a:ext cx="5957929" cy="326698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5566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/>
          </a:bodyPr>
          <a:lstStyle/>
          <a:p>
            <a:r>
              <a:rPr lang="en-US" dirty="0"/>
              <a:t>HGB COLLEGE ENROLLMENT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>
            <a:normAutofit/>
          </a:bodyPr>
          <a:lstStyle/>
          <a:p>
            <a:r>
              <a:rPr lang="en-US" dirty="0"/>
              <a:t>STUDENT MANUAL</a:t>
            </a:r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31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sERVICES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F1AD8A-0BAF-01D1-F83F-30526E536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Sign-up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Enrollment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Sign-in</a:t>
            </a:r>
            <a:endParaRPr lang="en-US" dirty="0"/>
          </a:p>
          <a:p>
            <a:r>
              <a:rPr lang="en-US" dirty="0">
                <a:hlinkClick r:id="rId5" action="ppaction://hlinksldjump"/>
              </a:rPr>
              <a:t>Student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Sign-up?</a:t>
            </a:r>
            <a:endParaRPr lang="en-P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C6A3E-226C-3AC8-8156-BA3B6A38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6" b="4502"/>
          <a:stretch/>
        </p:blipFill>
        <p:spPr bwMode="auto">
          <a:xfrm>
            <a:off x="604865" y="1890875"/>
            <a:ext cx="7287383" cy="3494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3DC7D-14D8-2736-BE45-D9CE66C78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bright="-14000"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775" y="702156"/>
            <a:ext cx="3886033" cy="55811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2" name="Arrow: Left 21">
            <a:hlinkClick r:id="rId5" action="ppaction://hlinksldjump"/>
            <a:extLst>
              <a:ext uri="{FF2B5EF4-FFF2-40B4-BE49-F238E27FC236}">
                <a16:creationId xmlns:a16="http://schemas.microsoft.com/office/drawing/2014/main" id="{61C8E7FB-01C1-35BB-B0DB-C2615BEACBE2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3496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signup</a:t>
            </a:r>
            <a:endParaRPr lang="en-P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3DC7D-14D8-2736-BE45-D9CE66C78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-14000"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192" y="1890876"/>
            <a:ext cx="2647303" cy="380209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4350058" y="2476870"/>
            <a:ext cx="7260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1. Fill out the following required data:</a:t>
            </a:r>
          </a:p>
          <a:p>
            <a:pPr marL="342900" indent="-342900">
              <a:buAutoNum type="arabicPeriod"/>
            </a:pPr>
            <a:r>
              <a:rPr lang="en-US" dirty="0"/>
              <a:t>Last Name</a:t>
            </a:r>
          </a:p>
          <a:p>
            <a:pPr marL="342900" indent="-342900">
              <a:buAutoNum type="arabicPeriod"/>
            </a:pPr>
            <a:r>
              <a:rPr lang="en-US" dirty="0"/>
              <a:t>First Name</a:t>
            </a:r>
          </a:p>
          <a:p>
            <a:pPr marL="342900" indent="-342900">
              <a:buAutoNum type="arabicPeriod"/>
            </a:pPr>
            <a:r>
              <a:rPr lang="en-US" dirty="0"/>
              <a:t>Middle Name (If none, input N/A)</a:t>
            </a:r>
          </a:p>
          <a:p>
            <a:pPr marL="342900" indent="-342900">
              <a:buAutoNum type="arabicPeriod"/>
            </a:pPr>
            <a:r>
              <a:rPr lang="en-US" dirty="0"/>
              <a:t>Username (must be unique)</a:t>
            </a:r>
          </a:p>
          <a:p>
            <a:pPr marL="342900" indent="-342900">
              <a:buAutoNum type="arabicPeriod"/>
            </a:pPr>
            <a:r>
              <a:rPr lang="en-US" dirty="0"/>
              <a:t>Password</a:t>
            </a:r>
          </a:p>
          <a:p>
            <a:endParaRPr lang="en-US" dirty="0"/>
          </a:p>
          <a:p>
            <a:r>
              <a:rPr lang="en-US" dirty="0"/>
              <a:t>Step 2. Click Signup Button</a:t>
            </a:r>
          </a:p>
          <a:p>
            <a:endParaRPr lang="en-US" dirty="0"/>
          </a:p>
          <a:p>
            <a:r>
              <a:rPr lang="en-US" dirty="0"/>
              <a:t>After which, the system will prompt you to the Registration Form for the processing of Enrollment and updating of your profile.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58AA3-AAE7-52F1-CCC0-99365E147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3774">
            <a:off x="2800489" y="4163626"/>
            <a:ext cx="856012" cy="1188720"/>
          </a:xfrm>
          <a:prstGeom prst="rect">
            <a:avLst/>
          </a:prstGeom>
        </p:spPr>
      </p:pic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23399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</a:t>
            </a: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57284-8E94-A4C5-1DCC-EDD57B9C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1" b="5185"/>
          <a:stretch/>
        </p:blipFill>
        <p:spPr bwMode="auto">
          <a:xfrm>
            <a:off x="581191" y="1890876"/>
            <a:ext cx="6600843" cy="4030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97689-BE3D-B460-499F-A46E677B8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295" y="858780"/>
            <a:ext cx="5357373" cy="58616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3D6A2D6-B3A9-9DF8-191F-02BB43B938B1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919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must follow all the 5 steps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6995604" y="2476870"/>
            <a:ext cx="4615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1. Select Course</a:t>
            </a:r>
          </a:p>
          <a:p>
            <a:r>
              <a:rPr lang="en-US" dirty="0"/>
              <a:t>Step 2. Select Major</a:t>
            </a:r>
          </a:p>
          <a:p>
            <a:r>
              <a:rPr lang="en-US" dirty="0"/>
              <a:t>Step 3. Add Subject</a:t>
            </a:r>
          </a:p>
          <a:p>
            <a:r>
              <a:rPr lang="en-US" dirty="0"/>
              <a:t>Step 4. Complete Registration Form</a:t>
            </a:r>
          </a:p>
          <a:p>
            <a:r>
              <a:rPr lang="en-US" dirty="0"/>
              <a:t>Step 5. Submit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E7C31-923C-F352-8314-DAE5EF1B4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1" b="5185"/>
          <a:stretch/>
        </p:blipFill>
        <p:spPr bwMode="auto">
          <a:xfrm>
            <a:off x="581192" y="1910851"/>
            <a:ext cx="6414412" cy="3916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906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1. click select course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581192" y="1979653"/>
            <a:ext cx="4615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 will pop up as you select the “Step 1. Select Course” button.</a:t>
            </a:r>
          </a:p>
          <a:p>
            <a:endParaRPr lang="en-US" dirty="0"/>
          </a:p>
          <a:p>
            <a:r>
              <a:rPr lang="en-US" dirty="0"/>
              <a:t>In this form, you are to select your desired course, the year, and the semester you will enroll in.</a:t>
            </a:r>
          </a:p>
          <a:p>
            <a:endParaRPr lang="en-US" dirty="0"/>
          </a:p>
          <a:p>
            <a:r>
              <a:rPr lang="en-US" dirty="0"/>
              <a:t>After which, click the “Enroll” button and proceed to the next step.</a:t>
            </a:r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44908-CA1C-A562-1274-BC706F00E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16" r="73333" b="32080"/>
          <a:stretch/>
        </p:blipFill>
        <p:spPr bwMode="auto">
          <a:xfrm>
            <a:off x="5196396" y="2317073"/>
            <a:ext cx="5730831" cy="28654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1DD61-4AA5-1456-0FEC-3D2E04E5D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210" y="4786668"/>
            <a:ext cx="528016" cy="7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2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2. click select course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581192" y="1979653"/>
            <a:ext cx="4615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 will pop up as you select the “Step 2. Select Major” button.</a:t>
            </a:r>
          </a:p>
          <a:p>
            <a:endParaRPr lang="en-US" dirty="0"/>
          </a:p>
          <a:p>
            <a:r>
              <a:rPr lang="en-US" dirty="0"/>
              <a:t>In this form, you are to select your desired major.</a:t>
            </a:r>
          </a:p>
          <a:p>
            <a:endParaRPr lang="en-US" dirty="0"/>
          </a:p>
          <a:p>
            <a:r>
              <a:rPr lang="en-US" dirty="0"/>
              <a:t>After which, click the “See Offered Subjects” button and proceed to the next step.</a:t>
            </a:r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A3D63-D8EE-6403-23F9-EBF05B69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16" r="73077" b="35499"/>
          <a:stretch/>
        </p:blipFill>
        <p:spPr bwMode="auto">
          <a:xfrm>
            <a:off x="4806041" y="1943186"/>
            <a:ext cx="6119030" cy="259330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559C2-E7E4-4032-F608-EEC6EF370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002" y="4169868"/>
            <a:ext cx="528016" cy="7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C2AE-1CF8-9D7C-8EC5-E74E2972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3. click add subjects</a:t>
            </a:r>
            <a:endParaRPr lang="en-P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0B3F-2FD3-24BE-F78B-73107C759B60}"/>
              </a:ext>
            </a:extLst>
          </p:cNvPr>
          <p:cNvSpPr txBox="1"/>
          <p:nvPr/>
        </p:nvSpPr>
        <p:spPr>
          <a:xfrm>
            <a:off x="581192" y="1979653"/>
            <a:ext cx="4615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 will pop up as you select the “Step 3. Add Subjects” button.</a:t>
            </a:r>
          </a:p>
          <a:p>
            <a:endParaRPr lang="en-US" dirty="0"/>
          </a:p>
          <a:p>
            <a:r>
              <a:rPr lang="en-US" dirty="0"/>
              <a:t>In this form, you are to select subjects from the offered subjects within your desired year, course, major, and semester.</a:t>
            </a:r>
          </a:p>
          <a:p>
            <a:endParaRPr lang="en-US" dirty="0"/>
          </a:p>
          <a:p>
            <a:r>
              <a:rPr lang="en-US" dirty="0"/>
              <a:t>After which, click the “Add Subjects” button and proceed to the next step.</a:t>
            </a:r>
          </a:p>
          <a:p>
            <a:endParaRPr lang="en-US" dirty="0"/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E9205B1A-9D22-D6BB-67D1-C51E219D82CD}"/>
              </a:ext>
            </a:extLst>
          </p:cNvPr>
          <p:cNvSpPr/>
          <p:nvPr/>
        </p:nvSpPr>
        <p:spPr>
          <a:xfrm>
            <a:off x="581192" y="613379"/>
            <a:ext cx="1247608" cy="70051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Services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5C15C-A3F7-D8D9-A707-1B7505A2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56" r="76538" b="19544"/>
          <a:stretch/>
        </p:blipFill>
        <p:spPr bwMode="auto">
          <a:xfrm>
            <a:off x="5665099" y="1547789"/>
            <a:ext cx="5068003" cy="426487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7A52EE-EAC7-6264-D63B-C17ED953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885" y="5651138"/>
            <a:ext cx="528016" cy="7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077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{3BB23D12-0725-4A48-85E5-9B15E5B52A56}tf33552983_win32</Template>
  <TotalTime>183</TotalTime>
  <Words>670</Words>
  <Application>Microsoft Office PowerPoint</Application>
  <PresentationFormat>Widescreen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Franklin Gothic Book</vt:lpstr>
      <vt:lpstr>Franklin Gothic Demi</vt:lpstr>
      <vt:lpstr>Wingdings 2</vt:lpstr>
      <vt:lpstr>DividendVTI</vt:lpstr>
      <vt:lpstr>HGB COLLEGE ENROLLMENT SYSTEM</vt:lpstr>
      <vt:lpstr>sERVICES</vt:lpstr>
      <vt:lpstr>HOW TO Sign-up?</vt:lpstr>
      <vt:lpstr>Steps to signup</vt:lpstr>
      <vt:lpstr>enrollment</vt:lpstr>
      <vt:lpstr>You must follow all the 5 steps</vt:lpstr>
      <vt:lpstr>Step 1. click select course</vt:lpstr>
      <vt:lpstr>Step 2. click select course</vt:lpstr>
      <vt:lpstr>Step 3. click add subjects</vt:lpstr>
      <vt:lpstr>Step 4. COMPLETE REGISTRATION FORM</vt:lpstr>
      <vt:lpstr>Step 5. Click REGISTer now</vt:lpstr>
      <vt:lpstr>HOW TO Sign in?</vt:lpstr>
      <vt:lpstr>HOW TO Sign in?</vt:lpstr>
      <vt:lpstr>The student page</vt:lpstr>
      <vt:lpstr>Assessment form</vt:lpstr>
      <vt:lpstr>grades</vt:lpstr>
      <vt:lpstr>Transaction history</vt:lpstr>
      <vt:lpstr>Update password</vt:lpstr>
      <vt:lpstr>HGB COLLEGE ENROLLMENT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HGB COLLEGE ENROLLMENT SYSTEM</dc:title>
  <dc:creator>James bryan Bagunu</dc:creator>
  <cp:lastModifiedBy>James bryan Bagunu</cp:lastModifiedBy>
  <cp:revision>33</cp:revision>
  <dcterms:created xsi:type="dcterms:W3CDTF">2023-11-04T14:45:45Z</dcterms:created>
  <dcterms:modified xsi:type="dcterms:W3CDTF">2023-11-06T06:12:22Z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